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  <p:sldId id="264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C0CD1-D56C-43FB-98A1-E67AB47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2FDEE1-3933-4F7C-AEF9-C7CF3F339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B2B90-9103-4415-AC0B-AEDE723E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7C2087-2C5E-4BE5-8E2B-F4E0D19EE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31E548-736A-4D19-AF5E-30E08527B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8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6F425F-A981-45A9-A650-D3CA559AB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B4E7EC-37CF-416B-842A-7451D92FF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F11634-6D0B-45EA-B59A-171910E9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B1BC82-B0BB-481C-BF26-3C5AE4B5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8A6BA2-8C46-4697-9CD0-7E79B4B6F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6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42E0846-596B-4C47-AE34-1E01BD5C5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F3D1122-FB45-4CE9-8163-766EF953E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016A7C-F9D3-4979-90CB-E590DB5D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3ADCC0-A7A0-4291-9939-926C396D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D82DE9-DFF7-4235-ACB8-2FB816C5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08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FC6833-83B1-4AFC-B67D-AF4BB61EB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7DA32E-A118-496F-BDEA-CD100F955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3E2D92-21BC-4155-B35D-4C66A58B7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205AE6-A739-465D-B026-C5BE5F5B2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6B84C7-14CC-420C-89FD-FC98DC19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34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2AB433-19DE-42F8-A9D2-35F947269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4E5994-78B5-4139-BF2D-0E4349990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9244CF-D360-4D2A-8ED4-6E2B9410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DCDBAD-78A9-4D5B-B254-80D65CB57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247667-5C50-44F4-8E2E-F1574460E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3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DDC96F-0288-45EC-A614-A9568DF5E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BBF84F-F235-46A4-8475-BF6788543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7571BA-61C4-4815-B51D-8AD40EA86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4A8033-AE15-4A4F-A160-64C1549F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715C9C-249E-40EB-8FA9-77818C170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075673-1876-4C2E-BDF5-7384FCCC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897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C2437A-D960-4B86-A4EB-AD3652CDD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903DA2-0A81-4F78-93C5-D46DD9708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35178B6-46A9-47B5-B2CF-EA20AC646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4D0C4E-72A7-42EA-927C-D8F2ED055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2670D4B-81C2-40CD-9449-06DB36580F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18422A5-0281-4157-A92D-507EF34FD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5B67221-A465-4D9E-9F1D-9926B690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249042A-A562-4DE8-BEE2-F384F16B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13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7FF10E-5005-4EA0-89FA-4A6BA617F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69E216E-D220-414D-A58A-641501415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C47F50F-946C-47FC-9DFE-1A23F8BD3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4BD654-262F-4CAB-9092-097FE0669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00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CD41FAF-623A-44A7-AF7B-141F9D1B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41D1B40-C16C-4A13-8E82-D1EC8C314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4A21F8-7056-4819-87CB-F018A9EC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5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57F235-CB07-4748-9D41-79D9E0272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64E0C3-FA91-4A45-AE1C-91FD4433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12D39F-4B0D-4863-97B6-BA4001E3C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2F689D-FF3C-4C22-8397-958EC1CE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FE42FD-87CE-419C-8F23-B381CFCE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8ED745-C393-4231-94C9-4C10EECBA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43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838718-06A4-48BD-959D-FC9A0DC9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6FAB0BB-289D-4EB6-8BBD-AF6F611D3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A00FEB-4F5D-43A7-89AD-AAA99026C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EAA4A3-A961-4AD4-9767-A41944AB8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C590DF-97DB-4D54-AB35-B913D1E6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6D4745-408B-48A3-B963-FEEA728DE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91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92E9E2-4604-4A1E-A241-EADDF3FF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77B148-ED3C-4342-8E18-807BF0254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D4835E-7819-4FA8-9C52-8BF20E0C2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3A996-7F83-4014-BD3D-A3FC4AA538E7}" type="datetimeFigureOut">
              <a:rPr lang="fr-FR" smtClean="0"/>
              <a:t>23/11/2023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26B465-7834-43AD-8DE7-EC24D3F82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BA13A9-8CF1-4560-B914-9DE776DB5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217D3-C6FC-47AE-945F-C6C6F432A94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96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47E8129-B532-4F75-AC5A-85BC05301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541" y="555793"/>
            <a:ext cx="6010275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663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ACB145E-EAF9-40B5-B0A3-705810D2C638}"/>
              </a:ext>
            </a:extLst>
          </p:cNvPr>
          <p:cNvSpPr txBox="1"/>
          <p:nvPr/>
        </p:nvSpPr>
        <p:spPr>
          <a:xfrm>
            <a:off x="1733550" y="0"/>
            <a:ext cx="799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/>
              <a:t>Configuration sur le </a:t>
            </a:r>
            <a:r>
              <a:rPr lang="fr-BE" dirty="0" err="1"/>
              <a:t>Touch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7A78151-21E2-41BE-8CE9-79DD8FE68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5380"/>
            <a:ext cx="5992814" cy="242149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AE1B90F-25F5-4DF1-9401-996A25F0A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18664"/>
            <a:ext cx="5992814" cy="23554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797C5234-B6EC-4E65-A56F-47EB9EA805D6}"/>
              </a:ext>
            </a:extLst>
          </p:cNvPr>
          <p:cNvSpPr txBox="1"/>
          <p:nvPr/>
        </p:nvSpPr>
        <p:spPr>
          <a:xfrm>
            <a:off x="1" y="849332"/>
            <a:ext cx="5992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/>
              <a:t>Activer sur le VRM, désactiver le </a:t>
            </a:r>
            <a:r>
              <a:rPr lang="fr-BE" dirty="0" err="1"/>
              <a:t>Mdp</a:t>
            </a:r>
            <a:r>
              <a:rPr lang="fr-BE" dirty="0"/>
              <a:t> et redémarrer le </a:t>
            </a:r>
            <a:r>
              <a:rPr lang="fr-BE" dirty="0" err="1"/>
              <a:t>Cerbo</a:t>
            </a:r>
            <a:endParaRPr lang="fr-FR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28149E7A-39DD-4EB2-9C3C-F5CEE3A2E1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187" y="1218663"/>
            <a:ext cx="5899848" cy="235542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7E9AE7D-E732-4042-B958-5F8E901F12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6557" y="4423418"/>
            <a:ext cx="5832478" cy="235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0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218D61F-1E6B-44C1-A5D0-A5DF5549F23C}"/>
              </a:ext>
            </a:extLst>
          </p:cNvPr>
          <p:cNvSpPr txBox="1"/>
          <p:nvPr/>
        </p:nvSpPr>
        <p:spPr>
          <a:xfrm>
            <a:off x="4534354" y="291830"/>
            <a:ext cx="156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Onduleur SMA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331CCC2-360A-4A00-A7C7-B559981A377C}"/>
              </a:ext>
            </a:extLst>
          </p:cNvPr>
          <p:cNvSpPr txBox="1"/>
          <p:nvPr/>
        </p:nvSpPr>
        <p:spPr>
          <a:xfrm>
            <a:off x="202303" y="661162"/>
            <a:ext cx="8463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1 – Mettre l’onduleur en mode ilotage sur le Sunny explorer. Normalement c’est déjà fait.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6E0317B-30C6-4253-8F80-4E1AF8751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25" y="1200602"/>
            <a:ext cx="5570909" cy="174377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D705E55-8E93-42F3-A792-028B4B5BFB73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10925" y="3679790"/>
            <a:ext cx="5760720" cy="203327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AFDD2F0-1214-4AB5-827A-FAD1898A2604}"/>
              </a:ext>
            </a:extLst>
          </p:cNvPr>
          <p:cNvSpPr txBox="1"/>
          <p:nvPr/>
        </p:nvSpPr>
        <p:spPr>
          <a:xfrm>
            <a:off x="202303" y="3167505"/>
            <a:ext cx="8463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2 – Mettre l’onduleur en mode ilotage sur le Sunny explorer. Normalement c’est déjà fait.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7218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CB5664B-B3CB-4EB7-9D13-034311BB8888}"/>
              </a:ext>
            </a:extLst>
          </p:cNvPr>
          <p:cNvSpPr txBox="1"/>
          <p:nvPr/>
        </p:nvSpPr>
        <p:spPr>
          <a:xfrm>
            <a:off x="362101" y="332228"/>
            <a:ext cx="779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3  – Insérer une </a:t>
            </a:r>
            <a:r>
              <a:rPr lang="fr-BE" dirty="0" err="1"/>
              <a:t>adresseIP</a:t>
            </a:r>
            <a:r>
              <a:rPr lang="fr-BE" dirty="0"/>
              <a:t> Fixe dans le </a:t>
            </a:r>
            <a:r>
              <a:rPr lang="fr-BE" dirty="0" err="1"/>
              <a:t>sunny</a:t>
            </a:r>
            <a:r>
              <a:rPr lang="fr-BE" dirty="0"/>
              <a:t> explorer ainsi que dans l’appareil GX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AC93D65-26F9-4422-BF72-919E447F1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133" y="816006"/>
            <a:ext cx="1485900" cy="4762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0FC3F54-F59C-45AA-8638-735D723B260D}"/>
              </a:ext>
            </a:extLst>
          </p:cNvPr>
          <p:cNvSpPr txBox="1"/>
          <p:nvPr/>
        </p:nvSpPr>
        <p:spPr>
          <a:xfrm>
            <a:off x="959193" y="816006"/>
            <a:ext cx="1748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 err="1"/>
              <a:t>Grid</a:t>
            </a:r>
            <a:r>
              <a:rPr lang="fr-BE" dirty="0"/>
              <a:t> </a:t>
            </a:r>
            <a:r>
              <a:rPr lang="fr-BE" dirty="0" err="1"/>
              <a:t>guard</a:t>
            </a:r>
            <a:r>
              <a:rPr lang="fr-BE" dirty="0"/>
              <a:t> code: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5145A50-CB71-4E2E-A2F9-75BEF409C5B0}"/>
              </a:ext>
            </a:extLst>
          </p:cNvPr>
          <p:cNvSpPr txBox="1"/>
          <p:nvPr/>
        </p:nvSpPr>
        <p:spPr>
          <a:xfrm>
            <a:off x="362101" y="1514437"/>
            <a:ext cx="6935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4  – Mettre l’onduleur SMA en mode AC OUT – réglage d’usine en AC IN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289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A57C9B4-2029-4AE4-9948-D37737A03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5" y="1095375"/>
            <a:ext cx="600075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92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A1B7DCE-C670-450E-B911-95DABB585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243" y="855030"/>
            <a:ext cx="5981700" cy="46863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5567D38-0E83-465D-955C-9C71E8813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3248" y="2593342"/>
            <a:ext cx="42576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7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1E958C9-D97F-4605-A141-2B534A686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661" y="982785"/>
            <a:ext cx="6019800" cy="471487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E2C1430F-31EC-4BF5-B08C-ED9AD2DD15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9168" y="1649582"/>
            <a:ext cx="44100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34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3926EBB-C895-4220-B56A-B52D554F4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675" y="1085850"/>
            <a:ext cx="596265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05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4283452A-5CBC-4FE3-9CC2-94B2B54C2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150" y="1090612"/>
            <a:ext cx="5981700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615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93E3DE3-232D-4F65-8743-E2E48A9D5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63" y="162533"/>
            <a:ext cx="4400550" cy="29337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9E58BC5-74CF-4FA2-B3C3-F85D546D6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278" y="289093"/>
            <a:ext cx="4391025" cy="248602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34A5E42F-2081-4356-81E7-221F049FB77A}"/>
              </a:ext>
            </a:extLst>
          </p:cNvPr>
          <p:cNvSpPr txBox="1"/>
          <p:nvPr/>
        </p:nvSpPr>
        <p:spPr>
          <a:xfrm>
            <a:off x="9906303" y="1060315"/>
            <a:ext cx="20736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dirty="0" err="1"/>
              <a:t>Pylontech</a:t>
            </a:r>
            <a:r>
              <a:rPr lang="fr-BE" sz="1200" dirty="0"/>
              <a:t> US2000: 50Ah /</a:t>
            </a:r>
            <a:r>
              <a:rPr lang="fr-BE" sz="1200" dirty="0" err="1"/>
              <a:t>batt</a:t>
            </a:r>
            <a:endParaRPr lang="fr-FR" sz="12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D0D88E5-38E6-4F99-90FE-4EAF4ED8BB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763" y="3429000"/>
            <a:ext cx="4448175" cy="29241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827A02B1-FF9B-40F1-A359-D08D8682EA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3163" y="3096233"/>
            <a:ext cx="444817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310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779BC95-CD26-4E9C-AA0D-91C8A5D2F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650" y="886105"/>
            <a:ext cx="3714401" cy="32670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AD11C1E-1225-4BE7-802B-CA0C032C5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7151" y="161925"/>
            <a:ext cx="4419600" cy="326707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D5E2A44-6EDC-4208-BA1C-A07804BAF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402" y="4405791"/>
            <a:ext cx="2619985" cy="147126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D41DF92-B887-4C72-8A46-3A56CD74A0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9805" y="4213597"/>
            <a:ext cx="4419600" cy="24765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E774A57-1231-4EA8-8FC6-2A6979D6AE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1573" y="4080247"/>
            <a:ext cx="4391025" cy="26098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FDEC5AC-37A2-4D0F-A2BE-067B281B4D5A}"/>
              </a:ext>
            </a:extLst>
          </p:cNvPr>
          <p:cNvSpPr txBox="1"/>
          <p:nvPr/>
        </p:nvSpPr>
        <p:spPr>
          <a:xfrm>
            <a:off x="703134" y="312130"/>
            <a:ext cx="3157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>
                <a:solidFill>
                  <a:srgbClr val="FF0000"/>
                </a:solidFill>
              </a:rPr>
              <a:t>Mettre toutes les valeurs à 46V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44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ACB145E-EAF9-40B5-B0A3-705810D2C638}"/>
              </a:ext>
            </a:extLst>
          </p:cNvPr>
          <p:cNvSpPr txBox="1"/>
          <p:nvPr/>
        </p:nvSpPr>
        <p:spPr>
          <a:xfrm>
            <a:off x="1733550" y="0"/>
            <a:ext cx="799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/>
              <a:t>Configuration sur le </a:t>
            </a:r>
            <a:r>
              <a:rPr lang="fr-BE" dirty="0" err="1"/>
              <a:t>Touch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2A2497D-AB17-4824-B770-CC5CFE424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64" y="557212"/>
            <a:ext cx="7515225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298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Grand écran</PresentationFormat>
  <Paragraphs>11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dj vitros</dc:creator>
  <cp:lastModifiedBy>Matthieu Wuidar</cp:lastModifiedBy>
  <cp:revision>8</cp:revision>
  <dcterms:created xsi:type="dcterms:W3CDTF">2021-09-01T08:44:03Z</dcterms:created>
  <dcterms:modified xsi:type="dcterms:W3CDTF">2023-11-23T11:11:22Z</dcterms:modified>
</cp:coreProperties>
</file>